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120" y="2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C5F2C-B469-4758-ACE4-0C1165A5C2ED}" type="datetimeFigureOut">
              <a:rPr kumimoji="1" lang="ja-JP" altLang="en-US" smtClean="0"/>
              <a:t>2020/11/17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C731D-548C-40DD-BD96-B55A28F495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1474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C5F2C-B469-4758-ACE4-0C1165A5C2ED}" type="datetimeFigureOut">
              <a:rPr kumimoji="1" lang="ja-JP" altLang="en-US" smtClean="0"/>
              <a:t>2020/11/17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C731D-548C-40DD-BD96-B55A28F495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3204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C5F2C-B469-4758-ACE4-0C1165A5C2ED}" type="datetimeFigureOut">
              <a:rPr kumimoji="1" lang="ja-JP" altLang="en-US" smtClean="0"/>
              <a:t>2020/11/17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C731D-548C-40DD-BD96-B55A28F495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5077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C5F2C-B469-4758-ACE4-0C1165A5C2ED}" type="datetimeFigureOut">
              <a:rPr kumimoji="1" lang="ja-JP" altLang="en-US" smtClean="0"/>
              <a:t>2020/11/17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C731D-548C-40DD-BD96-B55A28F495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627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C5F2C-B469-4758-ACE4-0C1165A5C2ED}" type="datetimeFigureOut">
              <a:rPr kumimoji="1" lang="ja-JP" altLang="en-US" smtClean="0"/>
              <a:t>2020/11/17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C731D-548C-40DD-BD96-B55A28F495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8775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C5F2C-B469-4758-ACE4-0C1165A5C2ED}" type="datetimeFigureOut">
              <a:rPr kumimoji="1" lang="ja-JP" altLang="en-US" smtClean="0"/>
              <a:t>2020/11/17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C731D-548C-40DD-BD96-B55A28F495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5441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C5F2C-B469-4758-ACE4-0C1165A5C2ED}" type="datetimeFigureOut">
              <a:rPr kumimoji="1" lang="ja-JP" altLang="en-US" smtClean="0"/>
              <a:t>2020/11/17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C731D-548C-40DD-BD96-B55A28F495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6770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C5F2C-B469-4758-ACE4-0C1165A5C2ED}" type="datetimeFigureOut">
              <a:rPr kumimoji="1" lang="ja-JP" altLang="en-US" smtClean="0"/>
              <a:t>2020/11/17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C731D-548C-40DD-BD96-B55A28F495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0759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C5F2C-B469-4758-ACE4-0C1165A5C2ED}" type="datetimeFigureOut">
              <a:rPr kumimoji="1" lang="ja-JP" altLang="en-US" smtClean="0"/>
              <a:t>2020/11/17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C731D-548C-40DD-BD96-B55A28F495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1570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C5F2C-B469-4758-ACE4-0C1165A5C2ED}" type="datetimeFigureOut">
              <a:rPr kumimoji="1" lang="ja-JP" altLang="en-US" smtClean="0"/>
              <a:t>2020/11/17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C731D-548C-40DD-BD96-B55A28F495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1230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C5F2C-B469-4758-ACE4-0C1165A5C2ED}" type="datetimeFigureOut">
              <a:rPr kumimoji="1" lang="ja-JP" altLang="en-US" smtClean="0"/>
              <a:t>2020/11/17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C731D-548C-40DD-BD96-B55A28F495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7684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9C5F2C-B469-4758-ACE4-0C1165A5C2ED}" type="datetimeFigureOut">
              <a:rPr kumimoji="1" lang="ja-JP" altLang="en-US" smtClean="0"/>
              <a:t>2020/11/17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0C731D-548C-40DD-BD96-B55A28F495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9824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65810" y="651510"/>
            <a:ext cx="7772400" cy="329184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kumimoji="1" lang="ja-JP" altLang="en-US" sz="4800" b="1" dirty="0" smtClean="0">
                <a:latin typeface="+mn-ea"/>
                <a:ea typeface="+mn-ea"/>
              </a:rPr>
              <a:t>神奈川歯科大学学会</a:t>
            </a:r>
            <a:r>
              <a:rPr kumimoji="1" lang="en-US" altLang="ja-JP" sz="4800" b="1" dirty="0" smtClean="0">
                <a:latin typeface="+mn-ea"/>
                <a:ea typeface="+mn-ea"/>
              </a:rPr>
              <a:t/>
            </a:r>
            <a:br>
              <a:rPr kumimoji="1" lang="en-US" altLang="ja-JP" sz="4800" b="1" dirty="0" smtClean="0">
                <a:latin typeface="+mn-ea"/>
                <a:ea typeface="+mn-ea"/>
              </a:rPr>
            </a:br>
            <a:r>
              <a:rPr kumimoji="1" lang="en-US" altLang="ja-JP" sz="4800" b="1" dirty="0" smtClean="0">
                <a:latin typeface="+mn-ea"/>
                <a:ea typeface="+mn-ea"/>
              </a:rPr>
              <a:t>COI</a:t>
            </a:r>
            <a:r>
              <a:rPr lang="ja-JP" altLang="en-US" sz="4800" b="1" dirty="0" smtClean="0">
                <a:latin typeface="+mn-ea"/>
                <a:ea typeface="+mn-ea"/>
              </a:rPr>
              <a:t>開示</a:t>
            </a:r>
            <a:r>
              <a:rPr lang="en-US" altLang="ja-JP" sz="4800" b="1" dirty="0" smtClean="0">
                <a:latin typeface="+mn-ea"/>
                <a:ea typeface="+mn-ea"/>
              </a:rPr>
              <a:t/>
            </a:r>
            <a:br>
              <a:rPr lang="en-US" altLang="ja-JP" sz="4800" b="1" dirty="0" smtClean="0">
                <a:latin typeface="+mn-ea"/>
                <a:ea typeface="+mn-ea"/>
              </a:rPr>
            </a:br>
            <a:r>
              <a:rPr lang="en-US" altLang="ja-JP" b="1" dirty="0" smtClean="0">
                <a:latin typeface="+mn-ea"/>
                <a:ea typeface="+mn-ea"/>
              </a:rPr>
              <a:t/>
            </a:r>
            <a:br>
              <a:rPr lang="en-US" altLang="ja-JP" b="1" dirty="0" smtClean="0">
                <a:latin typeface="+mn-ea"/>
                <a:ea typeface="+mn-ea"/>
              </a:rPr>
            </a:br>
            <a:r>
              <a:rPr lang="ja-JP" altLang="en-US" sz="2400" b="1" dirty="0" smtClean="0">
                <a:latin typeface="+mn-ea"/>
                <a:ea typeface="+mn-ea"/>
              </a:rPr>
              <a:t>発表者名</a:t>
            </a:r>
            <a:r>
              <a:rPr lang="ja-JP" altLang="en-US" sz="2400" b="1" dirty="0" smtClean="0">
                <a:latin typeface="+mn-ea"/>
                <a:ea typeface="+mn-ea"/>
              </a:rPr>
              <a:t>：○○ ○</a:t>
            </a:r>
            <a:r>
              <a:rPr lang="ja-JP" altLang="en-US" sz="2400" b="1" dirty="0">
                <a:latin typeface="+mn-ea"/>
                <a:ea typeface="+mn-ea"/>
              </a:rPr>
              <a:t>○、△△ △△</a:t>
            </a:r>
            <a:endParaRPr kumimoji="1" lang="ja-JP" altLang="en-US" sz="2400" b="1" dirty="0">
              <a:latin typeface="+mn-ea"/>
              <a:ea typeface="+mn-ea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91590" y="4503420"/>
            <a:ext cx="6400800" cy="1097280"/>
          </a:xfrm>
        </p:spPr>
        <p:txBody>
          <a:bodyPr>
            <a:normAutofit/>
          </a:bodyPr>
          <a:lstStyle/>
          <a:p>
            <a:r>
              <a:rPr kumimoji="1" lang="ja-JP" altLang="en-US" sz="2800" dirty="0" smtClean="0">
                <a:solidFill>
                  <a:schemeClr val="tx1"/>
                </a:solidFill>
              </a:rPr>
              <a:t>演題発表に関連し、開示すべき</a:t>
            </a:r>
            <a:endParaRPr kumimoji="1" lang="en-US" altLang="ja-JP" sz="2800" dirty="0" smtClean="0">
              <a:solidFill>
                <a:schemeClr val="tx1"/>
              </a:solidFill>
            </a:endParaRPr>
          </a:p>
          <a:p>
            <a:r>
              <a:rPr lang="en-US" altLang="ja-JP" sz="2800" dirty="0" smtClean="0">
                <a:solidFill>
                  <a:schemeClr val="tx1"/>
                </a:solidFill>
              </a:rPr>
              <a:t>COI</a:t>
            </a:r>
            <a:r>
              <a:rPr lang="ja-JP" altLang="en-US" sz="2800" dirty="0" smtClean="0">
                <a:solidFill>
                  <a:schemeClr val="tx1"/>
                </a:solidFill>
              </a:rPr>
              <a:t>関係にある企業などありません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3654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20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神奈川歯科大学学会 COI開示  発表者名：○○ ○○、△△ △△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神奈川歯科大学学会 COI開示 筆頭発表者名：○○ ○○</dc:title>
  <dc:creator>saigai</dc:creator>
  <cp:lastModifiedBy>Yamamoto T</cp:lastModifiedBy>
  <cp:revision>3</cp:revision>
  <dcterms:created xsi:type="dcterms:W3CDTF">2017-12-14T02:28:27Z</dcterms:created>
  <dcterms:modified xsi:type="dcterms:W3CDTF">2020-11-17T01:09:01Z</dcterms:modified>
</cp:coreProperties>
</file>