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120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5F2C-B469-4758-ACE4-0C1165A5C2ED}" type="datetimeFigureOut">
              <a:rPr kumimoji="1" lang="ja-JP" altLang="en-US" smtClean="0"/>
              <a:t>2020/11/17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731D-548C-40DD-BD96-B55A28F495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47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5F2C-B469-4758-ACE4-0C1165A5C2ED}" type="datetimeFigureOut">
              <a:rPr kumimoji="1" lang="ja-JP" altLang="en-US" smtClean="0"/>
              <a:t>2020/11/17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731D-548C-40DD-BD96-B55A28F495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204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5F2C-B469-4758-ACE4-0C1165A5C2ED}" type="datetimeFigureOut">
              <a:rPr kumimoji="1" lang="ja-JP" altLang="en-US" smtClean="0"/>
              <a:t>2020/11/17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731D-548C-40DD-BD96-B55A28F495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077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5F2C-B469-4758-ACE4-0C1165A5C2ED}" type="datetimeFigureOut">
              <a:rPr kumimoji="1" lang="ja-JP" altLang="en-US" smtClean="0"/>
              <a:t>2020/11/17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731D-548C-40DD-BD96-B55A28F495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27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5F2C-B469-4758-ACE4-0C1165A5C2ED}" type="datetimeFigureOut">
              <a:rPr kumimoji="1" lang="ja-JP" altLang="en-US" smtClean="0"/>
              <a:t>2020/11/17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731D-548C-40DD-BD96-B55A28F495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775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5F2C-B469-4758-ACE4-0C1165A5C2ED}" type="datetimeFigureOut">
              <a:rPr kumimoji="1" lang="ja-JP" altLang="en-US" smtClean="0"/>
              <a:t>2020/11/17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731D-548C-40DD-BD96-B55A28F495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441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5F2C-B469-4758-ACE4-0C1165A5C2ED}" type="datetimeFigureOut">
              <a:rPr kumimoji="1" lang="ja-JP" altLang="en-US" smtClean="0"/>
              <a:t>2020/11/17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731D-548C-40DD-BD96-B55A28F495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770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5F2C-B469-4758-ACE4-0C1165A5C2ED}" type="datetimeFigureOut">
              <a:rPr kumimoji="1" lang="ja-JP" altLang="en-US" smtClean="0"/>
              <a:t>2020/11/17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731D-548C-40DD-BD96-B55A28F495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75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5F2C-B469-4758-ACE4-0C1165A5C2ED}" type="datetimeFigureOut">
              <a:rPr kumimoji="1" lang="ja-JP" altLang="en-US" smtClean="0"/>
              <a:t>2020/11/17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731D-548C-40DD-BD96-B55A28F495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1570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5F2C-B469-4758-ACE4-0C1165A5C2ED}" type="datetimeFigureOut">
              <a:rPr kumimoji="1" lang="ja-JP" altLang="en-US" smtClean="0"/>
              <a:t>2020/11/17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731D-548C-40DD-BD96-B55A28F495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23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5F2C-B469-4758-ACE4-0C1165A5C2ED}" type="datetimeFigureOut">
              <a:rPr kumimoji="1" lang="ja-JP" altLang="en-US" smtClean="0"/>
              <a:t>2020/11/17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731D-548C-40DD-BD96-B55A28F495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68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C5F2C-B469-4758-ACE4-0C1165A5C2ED}" type="datetimeFigureOut">
              <a:rPr kumimoji="1" lang="ja-JP" altLang="en-US" smtClean="0"/>
              <a:t>2020/11/17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C731D-548C-40DD-BD96-B55A28F495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82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31903" y="516526"/>
            <a:ext cx="7772400" cy="249561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kumimoji="1" lang="ja-JP" altLang="en-US" sz="4800" b="1" dirty="0" smtClean="0">
                <a:latin typeface="+mn-ea"/>
                <a:ea typeface="+mn-ea"/>
              </a:rPr>
              <a:t>神奈川歯科大学学会</a:t>
            </a:r>
            <a:r>
              <a:rPr kumimoji="1" lang="en-US" altLang="ja-JP" sz="4800" b="1" dirty="0" smtClean="0">
                <a:latin typeface="+mn-ea"/>
                <a:ea typeface="+mn-ea"/>
              </a:rPr>
              <a:t/>
            </a:r>
            <a:br>
              <a:rPr kumimoji="1" lang="en-US" altLang="ja-JP" sz="4800" b="1" dirty="0" smtClean="0">
                <a:latin typeface="+mn-ea"/>
                <a:ea typeface="+mn-ea"/>
              </a:rPr>
            </a:br>
            <a:r>
              <a:rPr kumimoji="1" lang="en-US" altLang="ja-JP" sz="4800" b="1" dirty="0" smtClean="0">
                <a:latin typeface="+mn-ea"/>
                <a:ea typeface="+mn-ea"/>
              </a:rPr>
              <a:t>COI</a:t>
            </a:r>
            <a:r>
              <a:rPr lang="ja-JP" altLang="en-US" sz="4800" b="1" dirty="0" smtClean="0">
                <a:latin typeface="+mn-ea"/>
                <a:ea typeface="+mn-ea"/>
              </a:rPr>
              <a:t>開示</a:t>
            </a:r>
            <a:r>
              <a:rPr lang="en-US" altLang="ja-JP" b="1" dirty="0" smtClean="0">
                <a:latin typeface="+mn-ea"/>
                <a:ea typeface="+mn-ea"/>
              </a:rPr>
              <a:t/>
            </a:r>
            <a:br>
              <a:rPr lang="en-US" altLang="ja-JP" b="1" dirty="0" smtClean="0">
                <a:latin typeface="+mn-ea"/>
                <a:ea typeface="+mn-ea"/>
              </a:rPr>
            </a:br>
            <a:r>
              <a:rPr lang="ja-JP" altLang="en-US" sz="2400" b="1" dirty="0" smtClean="0">
                <a:latin typeface="+mn-ea"/>
                <a:ea typeface="+mn-ea"/>
              </a:rPr>
              <a:t>発表者名</a:t>
            </a:r>
            <a:r>
              <a:rPr lang="ja-JP" altLang="en-US" sz="2400" b="1" dirty="0" smtClean="0">
                <a:latin typeface="+mn-ea"/>
                <a:ea typeface="+mn-ea"/>
              </a:rPr>
              <a:t>：○○ ○</a:t>
            </a:r>
            <a:r>
              <a:rPr lang="ja-JP" altLang="en-US" sz="2400" b="1" dirty="0" smtClean="0">
                <a:latin typeface="+mn-ea"/>
                <a:ea typeface="+mn-ea"/>
              </a:rPr>
              <a:t>○、△△ △△</a:t>
            </a:r>
            <a:endParaRPr kumimoji="1" lang="ja-JP" altLang="en-US" sz="2400" b="1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71996" y="3333913"/>
            <a:ext cx="8500533" cy="480623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400" dirty="0" smtClean="0">
                <a:solidFill>
                  <a:schemeClr val="tx1"/>
                </a:solidFill>
              </a:rPr>
              <a:t>演題発表に関連し、開示すべき</a:t>
            </a:r>
            <a:r>
              <a:rPr lang="en-US" altLang="ja-JP" sz="2400" dirty="0" smtClean="0">
                <a:solidFill>
                  <a:schemeClr val="tx1"/>
                </a:solidFill>
              </a:rPr>
              <a:t>COI</a:t>
            </a:r>
            <a:r>
              <a:rPr lang="ja-JP" altLang="en-US" sz="2400" dirty="0" smtClean="0">
                <a:solidFill>
                  <a:schemeClr val="tx1"/>
                </a:solidFill>
              </a:rPr>
              <a:t>関係にある企業など</a:t>
            </a:r>
            <a:r>
              <a:rPr lang="ja-JP" altLang="en-US" sz="2400" dirty="0">
                <a:solidFill>
                  <a:schemeClr val="tx1"/>
                </a:solidFill>
              </a:rPr>
              <a:t>と</a:t>
            </a:r>
            <a:r>
              <a:rPr lang="ja-JP" altLang="en-US" sz="2400" dirty="0" smtClean="0">
                <a:solidFill>
                  <a:schemeClr val="tx1"/>
                </a:solidFill>
              </a:rPr>
              <a:t>して</a:t>
            </a:r>
            <a:endParaRPr lang="en-US" altLang="ja-JP" sz="2400" dirty="0" smtClean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99879" y="4414695"/>
            <a:ext cx="4496696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・開示すべき内容の項目のみ記載して下さい</a:t>
            </a:r>
            <a:endParaRPr lang="en-US" altLang="ja-JP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・金額の記載は不要です</a:t>
            </a:r>
            <a:endParaRPr lang="en-US" altLang="ja-JP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例：奨学（奨励）寄付：○○製薬</a:t>
            </a:r>
            <a:endParaRPr lang="en-US" altLang="ja-JP" dirty="0" smtClean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例：本研究におきましては、○○社より</a:t>
            </a:r>
            <a:endParaRPr lang="en-US" altLang="ja-JP" dirty="0" smtClean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研究資金提供を受けております</a:t>
            </a:r>
            <a:endParaRPr kumimoji="1" lang="ja-JP" altLang="en-US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724239" y="4105743"/>
            <a:ext cx="3664745" cy="185222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400" dirty="0" smtClean="0">
                <a:solidFill>
                  <a:schemeClr val="tx1"/>
                </a:solidFill>
              </a:rPr>
              <a:t>発表者名：△△ △△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sz="2400" dirty="0" smtClean="0">
                <a:solidFill>
                  <a:schemeClr val="tx1"/>
                </a:solidFill>
              </a:rPr>
              <a:t>①</a:t>
            </a:r>
            <a:r>
              <a:rPr lang="ja-JP" altLang="en-US" sz="2400" dirty="0" smtClean="0">
                <a:solidFill>
                  <a:schemeClr val="tx1"/>
                </a:solidFill>
              </a:rPr>
              <a:t>顧問：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sz="2400" dirty="0" smtClean="0">
                <a:solidFill>
                  <a:schemeClr val="tx1"/>
                </a:solidFill>
              </a:rPr>
              <a:t>②講演料・原稿料：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sz="2400" dirty="0" smtClean="0">
                <a:solidFill>
                  <a:schemeClr val="tx1"/>
                </a:solidFill>
              </a:rPr>
              <a:t>③受託研究・共同研究費：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sz="2400" dirty="0" smtClean="0">
                <a:solidFill>
                  <a:schemeClr val="tx1"/>
                </a:solidFill>
              </a:rPr>
              <a:t>④奨学（奨励）寄付：</a:t>
            </a:r>
            <a:endParaRPr lang="en-US" altLang="ja-JP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365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87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ＭＳ Ｐゴシック</vt:lpstr>
      <vt:lpstr>Arial</vt:lpstr>
      <vt:lpstr>Calibri</vt:lpstr>
      <vt:lpstr>Office ​​テーマ</vt:lpstr>
      <vt:lpstr>神奈川歯科大学学会 COI開示 発表者名：○○ ○○、△△ △△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神奈川歯科大学学会 COI開示 筆頭発表者名：○○ ○○</dc:title>
  <dc:creator>saigai</dc:creator>
  <cp:lastModifiedBy>Yamamoto T</cp:lastModifiedBy>
  <cp:revision>7</cp:revision>
  <cp:lastPrinted>2017-12-14T04:24:08Z</cp:lastPrinted>
  <dcterms:created xsi:type="dcterms:W3CDTF">2017-12-14T02:28:27Z</dcterms:created>
  <dcterms:modified xsi:type="dcterms:W3CDTF">2020-11-17T01:09:08Z</dcterms:modified>
</cp:coreProperties>
</file>